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0650" y="1174750"/>
            <a:ext cx="42291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024"/>
            <a:ext cx="5608320" cy="3699838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0650" y="1174750"/>
            <a:ext cx="4229100" cy="3171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8887604" indent="-3841888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71804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40525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109246" indent="-23436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77968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46689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515411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84132" indent="-234361" defTabSz="4687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Manatee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www.portmanatee.com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Websites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7768" y="5584278"/>
            <a:ext cx="1570634" cy="112539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3705225" y="2200275"/>
            <a:ext cx="5248275" cy="4509397"/>
            <a:chOff x="3814732" y="2330637"/>
            <a:chExt cx="4875236" cy="4433849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819812" y="2330637"/>
              <a:ext cx="4870156" cy="2607123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814732" y="4939097"/>
              <a:ext cx="4875236" cy="18253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cp:lastPrinted>2015-04-20T14:50:10Z</cp:lastPrinted>
  <dcterms:created xsi:type="dcterms:W3CDTF">2014-12-01T22:27:14Z</dcterms:created>
  <dcterms:modified xsi:type="dcterms:W3CDTF">2015-06-02T14:38:13Z</dcterms:modified>
</cp:coreProperties>
</file>